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8"/>
  </p:notesMasterIdLst>
  <p:sldIdLst>
    <p:sldId id="256" r:id="rId2"/>
    <p:sldId id="257" r:id="rId3"/>
    <p:sldId id="258" r:id="rId4"/>
    <p:sldId id="259" r:id="rId5"/>
    <p:sldId id="260" r:id="rId6"/>
    <p:sldId id="261" r:id="rId7"/>
  </p:sldIdLst>
  <p:sldSz cx="9144000" cy="5143500" type="screen16x9"/>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48" d="100"/>
          <a:sy n="48" d="100"/>
        </p:scale>
        <p:origin x="-1020" y="-96"/>
      </p:cViewPr>
      <p:guideLst>
        <p:guide orient="horz" pos="162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451774804"/>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4"/>
        <p:cNvGrpSpPr/>
        <p:nvPr/>
      </p:nvGrpSpPr>
      <p:grpSpPr>
        <a:xfrm>
          <a:off x="0" y="0"/>
          <a:ext cx="0" cy="0"/>
          <a:chOff x="0" y="0"/>
          <a:chExt cx="0" cy="0"/>
        </a:xfrm>
      </p:grpSpPr>
      <p:sp>
        <p:nvSpPr>
          <p:cNvPr id="25" name="Shape 25"/>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6" name="Shape 2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9"/>
        <p:cNvGrpSpPr/>
        <p:nvPr/>
      </p:nvGrpSpPr>
      <p:grpSpPr>
        <a:xfrm>
          <a:off x="0" y="0"/>
          <a:ext cx="0" cy="0"/>
          <a:chOff x="0" y="0"/>
          <a:chExt cx="0" cy="0"/>
        </a:xfrm>
      </p:grpSpPr>
      <p:sp>
        <p:nvSpPr>
          <p:cNvPr id="30" name="Shape 30"/>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1" name="Shape 3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5"/>
        <p:cNvGrpSpPr/>
        <p:nvPr/>
      </p:nvGrpSpPr>
      <p:grpSpPr>
        <a:xfrm>
          <a:off x="0" y="0"/>
          <a:ext cx="0" cy="0"/>
          <a:chOff x="0" y="0"/>
          <a:chExt cx="0" cy="0"/>
        </a:xfrm>
      </p:grpSpPr>
      <p:sp>
        <p:nvSpPr>
          <p:cNvPr id="36" name="Shape 36"/>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7" name="Shape 3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1"/>
        <p:cNvGrpSpPr/>
        <p:nvPr/>
      </p:nvGrpSpPr>
      <p:grpSpPr>
        <a:xfrm>
          <a:off x="0" y="0"/>
          <a:ext cx="0" cy="0"/>
          <a:chOff x="0" y="0"/>
          <a:chExt cx="0" cy="0"/>
        </a:xfrm>
      </p:grpSpPr>
      <p:sp>
        <p:nvSpPr>
          <p:cNvPr id="42" name="Shape 4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3" name="Shape 4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7"/>
        <p:cNvGrpSpPr/>
        <p:nvPr/>
      </p:nvGrpSpPr>
      <p:grpSpPr>
        <a:xfrm>
          <a:off x="0" y="0"/>
          <a:ext cx="0" cy="0"/>
          <a:chOff x="0" y="0"/>
          <a:chExt cx="0" cy="0"/>
        </a:xfrm>
      </p:grpSpPr>
      <p:sp>
        <p:nvSpPr>
          <p:cNvPr id="48" name="Shape 48"/>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9" name="Shape 4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
        <p:cNvGrpSpPr/>
        <p:nvPr/>
      </p:nvGrpSpPr>
      <p:grpSpPr>
        <a:xfrm>
          <a:off x="0" y="0"/>
          <a:ext cx="0" cy="0"/>
          <a:chOff x="0" y="0"/>
          <a:chExt cx="0" cy="0"/>
        </a:xfrm>
      </p:grpSpPr>
      <p:sp>
        <p:nvSpPr>
          <p:cNvPr id="54" name="Shape 54"/>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5" name="Shape 5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7"/>
        <p:cNvGrpSpPr/>
        <p:nvPr/>
      </p:nvGrpSpPr>
      <p:grpSpPr>
        <a:xfrm>
          <a:off x="0" y="0"/>
          <a:ext cx="0" cy="0"/>
          <a:chOff x="0" y="0"/>
          <a:chExt cx="0" cy="0"/>
        </a:xfrm>
      </p:grpSpPr>
      <p:sp>
        <p:nvSpPr>
          <p:cNvPr id="8" name="Shape 8"/>
          <p:cNvSpPr txBox="1">
            <a:spLocks noGrp="1"/>
          </p:cNvSpPr>
          <p:nvPr>
            <p:ph type="ctrTitle"/>
          </p:nvPr>
        </p:nvSpPr>
        <p:spPr>
          <a:xfrm>
            <a:off x="685800" y="1583342"/>
            <a:ext cx="7772400" cy="1159856"/>
          </a:xfrm>
          <a:prstGeom prst="rect">
            <a:avLst/>
          </a:prstGeom>
        </p:spPr>
        <p:txBody>
          <a:bodyPr lIns="91425" tIns="91425" rIns="91425" bIns="91425" anchor="b" anchorCtr="0"/>
          <a:lstStyle>
            <a:lvl1pPr indent="304800" algn="ctr">
              <a:buSzPct val="100000"/>
              <a:defRPr sz="4800"/>
            </a:lvl1pPr>
            <a:lvl2pPr indent="304800" algn="ctr">
              <a:buSzPct val="100000"/>
              <a:defRPr sz="4800"/>
            </a:lvl2pPr>
            <a:lvl3pPr indent="304800" algn="ctr">
              <a:buSzPct val="100000"/>
              <a:defRPr sz="4800"/>
            </a:lvl3pPr>
            <a:lvl4pPr indent="304800" algn="ctr">
              <a:buSzPct val="100000"/>
              <a:defRPr sz="4800"/>
            </a:lvl4pPr>
            <a:lvl5pPr indent="304800" algn="ctr">
              <a:buSzPct val="100000"/>
              <a:defRPr sz="4800"/>
            </a:lvl5pPr>
            <a:lvl6pPr indent="304800" algn="ctr">
              <a:buSzPct val="100000"/>
              <a:defRPr sz="4800"/>
            </a:lvl6pPr>
            <a:lvl7pPr indent="304800" algn="ctr">
              <a:buSzPct val="100000"/>
              <a:defRPr sz="4800"/>
            </a:lvl7pPr>
            <a:lvl8pPr indent="304800" algn="ctr">
              <a:buSzPct val="100000"/>
              <a:defRPr sz="4800"/>
            </a:lvl8pPr>
            <a:lvl9pPr indent="304800" algn="ctr">
              <a:buSzPct val="100000"/>
              <a:defRPr sz="4800"/>
            </a:lvl9pPr>
          </a:lstStyle>
          <a:p>
            <a:endParaRPr/>
          </a:p>
        </p:txBody>
      </p:sp>
      <p:sp>
        <p:nvSpPr>
          <p:cNvPr id="9" name="Shape 9"/>
          <p:cNvSpPr txBox="1">
            <a:spLocks noGrp="1"/>
          </p:cNvSpPr>
          <p:nvPr>
            <p:ph type="subTitle" idx="1"/>
          </p:nvPr>
        </p:nvSpPr>
        <p:spPr>
          <a:xfrm>
            <a:off x="685800" y="2840053"/>
            <a:ext cx="7772400" cy="784737"/>
          </a:xfrm>
          <a:prstGeom prst="rect">
            <a:avLst/>
          </a:prstGeom>
        </p:spPr>
        <p:txBody>
          <a:bodyPr lIns="91425" tIns="91425" rIns="91425" bIns="91425" anchor="t" anchorCtr="0"/>
          <a:lstStyle>
            <a:lvl1pPr marL="0" algn="ctr">
              <a:spcBef>
                <a:spcPts val="0"/>
              </a:spcBef>
              <a:buClr>
                <a:schemeClr val="dk2"/>
              </a:buClr>
              <a:buNone/>
              <a:defRPr>
                <a:solidFill>
                  <a:schemeClr val="dk2"/>
                </a:solidFill>
              </a:defRPr>
            </a:lvl1pPr>
            <a:lvl2pPr marL="0" indent="190500" algn="ctr">
              <a:spcBef>
                <a:spcPts val="0"/>
              </a:spcBef>
              <a:buClr>
                <a:schemeClr val="dk2"/>
              </a:buClr>
              <a:buSzPct val="100000"/>
              <a:buNone/>
              <a:defRPr sz="3000">
                <a:solidFill>
                  <a:schemeClr val="dk2"/>
                </a:solidFill>
              </a:defRPr>
            </a:lvl2pPr>
            <a:lvl3pPr marL="0" indent="190500" algn="ctr">
              <a:spcBef>
                <a:spcPts val="0"/>
              </a:spcBef>
              <a:buClr>
                <a:schemeClr val="dk2"/>
              </a:buClr>
              <a:buSzPct val="100000"/>
              <a:buNone/>
              <a:defRPr sz="3000">
                <a:solidFill>
                  <a:schemeClr val="dk2"/>
                </a:solidFill>
              </a:defRPr>
            </a:lvl3pPr>
            <a:lvl4pPr marL="0" indent="190500" algn="ctr">
              <a:spcBef>
                <a:spcPts val="0"/>
              </a:spcBef>
              <a:buClr>
                <a:schemeClr val="dk2"/>
              </a:buClr>
              <a:buSzPct val="100000"/>
              <a:buNone/>
              <a:defRPr sz="3000">
                <a:solidFill>
                  <a:schemeClr val="dk2"/>
                </a:solidFill>
              </a:defRPr>
            </a:lvl4pPr>
            <a:lvl5pPr marL="0" indent="190500" algn="ctr">
              <a:spcBef>
                <a:spcPts val="0"/>
              </a:spcBef>
              <a:buClr>
                <a:schemeClr val="dk2"/>
              </a:buClr>
              <a:buSzPct val="100000"/>
              <a:buNone/>
              <a:defRPr sz="3000">
                <a:solidFill>
                  <a:schemeClr val="dk2"/>
                </a:solidFill>
              </a:defRPr>
            </a:lvl5pPr>
            <a:lvl6pPr marL="0" indent="190500" algn="ctr">
              <a:spcBef>
                <a:spcPts val="0"/>
              </a:spcBef>
              <a:buClr>
                <a:schemeClr val="dk2"/>
              </a:buClr>
              <a:buSzPct val="100000"/>
              <a:buNone/>
              <a:defRPr sz="3000">
                <a:solidFill>
                  <a:schemeClr val="dk2"/>
                </a:solidFill>
              </a:defRPr>
            </a:lvl6pPr>
            <a:lvl7pPr marL="0" indent="190500" algn="ctr">
              <a:spcBef>
                <a:spcPts val="0"/>
              </a:spcBef>
              <a:buClr>
                <a:schemeClr val="dk2"/>
              </a:buClr>
              <a:buSzPct val="100000"/>
              <a:buNone/>
              <a:defRPr sz="3000">
                <a:solidFill>
                  <a:schemeClr val="dk2"/>
                </a:solidFill>
              </a:defRPr>
            </a:lvl7pPr>
            <a:lvl8pPr marL="0" indent="190500" algn="ctr">
              <a:spcBef>
                <a:spcPts val="0"/>
              </a:spcBef>
              <a:buClr>
                <a:schemeClr val="dk2"/>
              </a:buClr>
              <a:buSzPct val="100000"/>
              <a:buNone/>
              <a:defRPr sz="3000">
                <a:solidFill>
                  <a:schemeClr val="dk2"/>
                </a:solidFill>
              </a:defRPr>
            </a:lvl8pPr>
            <a:lvl9pPr marL="0" indent="190500" algn="ctr">
              <a:spcBef>
                <a:spcPts val="0"/>
              </a:spcBef>
              <a:buClr>
                <a:schemeClr val="dk2"/>
              </a:buClr>
              <a:buSzPct val="100000"/>
              <a:buNone/>
              <a:defRPr sz="3000">
                <a:solidFill>
                  <a:schemeClr val="dk2"/>
                </a:solidFill>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0"/>
        <p:cNvGrpSpPr/>
        <p:nvPr/>
      </p:nvGrpSpPr>
      <p:grpSpPr>
        <a:xfrm>
          <a:off x="0" y="0"/>
          <a:ext cx="0" cy="0"/>
          <a:chOff x="0" y="0"/>
          <a:chExt cx="0" cy="0"/>
        </a:xfrm>
      </p:grpSpPr>
      <p:sp>
        <p:nvSpPr>
          <p:cNvPr id="11" name="Shape 11"/>
          <p:cNvSpPr txBox="1">
            <a:spLocks noGrp="1"/>
          </p:cNvSpPr>
          <p:nvPr>
            <p:ph type="title"/>
          </p:nvPr>
        </p:nvSpPr>
        <p:spPr>
          <a:xfrm>
            <a:off x="457200" y="205978"/>
            <a:ext cx="8229600" cy="85725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12" name="Shape 12"/>
          <p:cNvSpPr txBox="1">
            <a:spLocks noGrp="1"/>
          </p:cNvSpPr>
          <p:nvPr>
            <p:ph type="body" idx="1"/>
          </p:nvPr>
        </p:nvSpPr>
        <p:spPr>
          <a:xfrm>
            <a:off x="457200" y="1200150"/>
            <a:ext cx="8229600" cy="3725680"/>
          </a:xfrm>
          <a:prstGeom prst="rect">
            <a:avLst/>
          </a:prstGeom>
        </p:spPr>
        <p:txBody>
          <a:bodyPr lIns="91425" tIns="91425" rIns="91425" bIns="91425" anchor="t" anchorCtr="0"/>
          <a:lstStyle>
            <a:lvl1pPr>
              <a:defRPr/>
            </a:lvl1pPr>
            <a:lvl2pPr indent="457200">
              <a:defRPr/>
            </a:lvl2pPr>
            <a:lvl3pPr indent="914400">
              <a:defRPr/>
            </a:lvl3pPr>
            <a:lvl4pPr indent="1371600">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457200" y="205978"/>
            <a:ext cx="8229600" cy="85725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15" name="Shape 15"/>
          <p:cNvSpPr txBox="1">
            <a:spLocks noGrp="1"/>
          </p:cNvSpPr>
          <p:nvPr>
            <p:ph type="body" idx="1"/>
          </p:nvPr>
        </p:nvSpPr>
        <p:spPr>
          <a:xfrm>
            <a:off x="457200" y="1200150"/>
            <a:ext cx="3994525" cy="3725680"/>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16" name="Shape 16"/>
          <p:cNvSpPr txBox="1">
            <a:spLocks noGrp="1"/>
          </p:cNvSpPr>
          <p:nvPr>
            <p:ph type="body" idx="2"/>
          </p:nvPr>
        </p:nvSpPr>
        <p:spPr>
          <a:xfrm>
            <a:off x="4692273" y="1200150"/>
            <a:ext cx="3994525" cy="3725680"/>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17"/>
        <p:cNvGrpSpPr/>
        <p:nvPr/>
      </p:nvGrpSpPr>
      <p:grpSpPr>
        <a:xfrm>
          <a:off x="0" y="0"/>
          <a:ext cx="0" cy="0"/>
          <a:chOff x="0" y="0"/>
          <a:chExt cx="0" cy="0"/>
        </a:xfrm>
      </p:grpSpPr>
      <p:sp>
        <p:nvSpPr>
          <p:cNvPr id="18" name="Shape 18"/>
          <p:cNvSpPr txBox="1">
            <a:spLocks noGrp="1"/>
          </p:cNvSpPr>
          <p:nvPr>
            <p:ph type="title"/>
          </p:nvPr>
        </p:nvSpPr>
        <p:spPr>
          <a:xfrm>
            <a:off x="457200" y="205978"/>
            <a:ext cx="8229600" cy="85725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19"/>
        <p:cNvGrpSpPr/>
        <p:nvPr/>
      </p:nvGrpSpPr>
      <p:grpSpPr>
        <a:xfrm>
          <a:off x="0" y="0"/>
          <a:ext cx="0" cy="0"/>
          <a:chOff x="0" y="0"/>
          <a:chExt cx="0" cy="0"/>
        </a:xfrm>
      </p:grpSpPr>
      <p:sp>
        <p:nvSpPr>
          <p:cNvPr id="20" name="Shape 20"/>
          <p:cNvSpPr txBox="1">
            <a:spLocks noGrp="1"/>
          </p:cNvSpPr>
          <p:nvPr>
            <p:ph type="body" idx="1"/>
          </p:nvPr>
        </p:nvSpPr>
        <p:spPr>
          <a:xfrm>
            <a:off x="457200" y="4406309"/>
            <a:ext cx="8229600" cy="519520"/>
          </a:xfrm>
          <a:prstGeom prst="rect">
            <a:avLst/>
          </a:prstGeom>
        </p:spPr>
        <p:txBody>
          <a:bodyPr lIns="91425" tIns="91425" rIns="91425" bIns="91425" anchor="t" anchorCtr="0"/>
          <a:lstStyle>
            <a:lvl1pPr marL="285750" indent="-171450" algn="ctr">
              <a:spcBef>
                <a:spcPts val="360"/>
              </a:spcBef>
              <a:buSzPct val="100000"/>
              <a:buNone/>
              <a:defRPr sz="1800"/>
            </a:lvl1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21"/>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05978"/>
            <a:ext cx="8229600" cy="857250"/>
          </a:xfrm>
          <a:prstGeom prst="rect">
            <a:avLst/>
          </a:prstGeom>
        </p:spPr>
        <p:txBody>
          <a:bodyPr lIns="91425" tIns="91425" rIns="91425" bIns="91425" anchor="b" anchorCtr="0"/>
          <a:lstStyle>
            <a:lvl1pPr marL="0">
              <a:buClr>
                <a:schemeClr val="dk1"/>
              </a:buClr>
              <a:buSzPct val="100000"/>
              <a:buNone/>
              <a:defRPr sz="3600" b="1">
                <a:solidFill>
                  <a:schemeClr val="dk1"/>
                </a:solidFill>
              </a:defRPr>
            </a:lvl1pPr>
            <a:lvl2pPr marL="0" indent="228600">
              <a:buClr>
                <a:schemeClr val="dk1"/>
              </a:buClr>
              <a:buSzPct val="100000"/>
              <a:buNone/>
              <a:defRPr sz="3600" b="1">
                <a:solidFill>
                  <a:schemeClr val="dk1"/>
                </a:solidFill>
              </a:defRPr>
            </a:lvl2pPr>
            <a:lvl3pPr marL="0" indent="228600">
              <a:buClr>
                <a:schemeClr val="dk1"/>
              </a:buClr>
              <a:buSzPct val="100000"/>
              <a:buNone/>
              <a:defRPr sz="3600" b="1">
                <a:solidFill>
                  <a:schemeClr val="dk1"/>
                </a:solidFill>
              </a:defRPr>
            </a:lvl3pPr>
            <a:lvl4pPr marL="0" indent="228600">
              <a:buClr>
                <a:schemeClr val="dk1"/>
              </a:buClr>
              <a:buSzPct val="100000"/>
              <a:buNone/>
              <a:defRPr sz="3600" b="1">
                <a:solidFill>
                  <a:schemeClr val="dk1"/>
                </a:solidFill>
              </a:defRPr>
            </a:lvl4pPr>
            <a:lvl5pPr marL="0" indent="228600">
              <a:buClr>
                <a:schemeClr val="dk1"/>
              </a:buClr>
              <a:buSzPct val="100000"/>
              <a:buNone/>
              <a:defRPr sz="3600" b="1">
                <a:solidFill>
                  <a:schemeClr val="dk1"/>
                </a:solidFill>
              </a:defRPr>
            </a:lvl5pPr>
            <a:lvl6pPr marL="0" indent="228600">
              <a:buClr>
                <a:schemeClr val="dk1"/>
              </a:buClr>
              <a:buSzPct val="100000"/>
              <a:buNone/>
              <a:defRPr sz="3600" b="1">
                <a:solidFill>
                  <a:schemeClr val="dk1"/>
                </a:solidFill>
              </a:defRPr>
            </a:lvl6pPr>
            <a:lvl7pPr marL="0" indent="228600">
              <a:buClr>
                <a:schemeClr val="dk1"/>
              </a:buClr>
              <a:buSzPct val="100000"/>
              <a:buNone/>
              <a:defRPr sz="3600" b="1">
                <a:solidFill>
                  <a:schemeClr val="dk1"/>
                </a:solidFill>
              </a:defRPr>
            </a:lvl7pPr>
            <a:lvl8pPr marL="0" indent="228600">
              <a:buClr>
                <a:schemeClr val="dk1"/>
              </a:buClr>
              <a:buSzPct val="100000"/>
              <a:buNone/>
              <a:defRPr sz="3600" b="1">
                <a:solidFill>
                  <a:schemeClr val="dk1"/>
                </a:solidFill>
              </a:defRPr>
            </a:lvl8pPr>
            <a:lvl9pPr marL="0" indent="228600">
              <a:buClr>
                <a:schemeClr val="dk1"/>
              </a:buClr>
              <a:buSzPct val="100000"/>
              <a:buNone/>
              <a:defRPr sz="3600" b="1">
                <a:solidFill>
                  <a:schemeClr val="dk1"/>
                </a:solidFill>
              </a:defRPr>
            </a:lvl9pPr>
          </a:lstStyle>
          <a:p>
            <a:endParaRPr/>
          </a:p>
        </p:txBody>
      </p:sp>
      <p:sp>
        <p:nvSpPr>
          <p:cNvPr id="6" name="Shape 6"/>
          <p:cNvSpPr txBox="1">
            <a:spLocks noGrp="1"/>
          </p:cNvSpPr>
          <p:nvPr>
            <p:ph type="body" idx="1"/>
          </p:nvPr>
        </p:nvSpPr>
        <p:spPr>
          <a:xfrm>
            <a:off x="457200" y="1200150"/>
            <a:ext cx="8229600" cy="3725680"/>
          </a:xfrm>
          <a:prstGeom prst="rect">
            <a:avLst/>
          </a:prstGeom>
        </p:spPr>
        <p:txBody>
          <a:bodyPr lIns="91425" tIns="91425" rIns="91425" bIns="91425" anchor="t" anchorCtr="0"/>
          <a:lstStyle>
            <a:lvl1pPr marL="342900" indent="-152400">
              <a:spcBef>
                <a:spcPts val="600"/>
              </a:spcBef>
              <a:buClr>
                <a:schemeClr val="dk1"/>
              </a:buClr>
              <a:buSzPct val="100000"/>
              <a:defRPr sz="3000">
                <a:solidFill>
                  <a:schemeClr val="dk1"/>
                </a:solidFill>
              </a:defRPr>
            </a:lvl1pPr>
            <a:lvl2pPr marL="742950" indent="-133350">
              <a:spcBef>
                <a:spcPts val="480"/>
              </a:spcBef>
              <a:buClr>
                <a:schemeClr val="dk1"/>
              </a:buClr>
              <a:buSzPct val="100000"/>
              <a:defRPr sz="2400">
                <a:solidFill>
                  <a:schemeClr val="dk1"/>
                </a:solidFill>
              </a:defRPr>
            </a:lvl2pPr>
            <a:lvl3pPr marL="1143000" indent="-76200">
              <a:spcBef>
                <a:spcPts val="480"/>
              </a:spcBef>
              <a:buClr>
                <a:schemeClr val="dk1"/>
              </a:buClr>
              <a:buSzPct val="100000"/>
              <a:defRPr sz="2400">
                <a:solidFill>
                  <a:schemeClr val="dk1"/>
                </a:solidFill>
              </a:defRPr>
            </a:lvl3pPr>
            <a:lvl4pPr marL="1600200" indent="-114300">
              <a:spcBef>
                <a:spcPts val="360"/>
              </a:spcBef>
              <a:buClr>
                <a:schemeClr val="dk1"/>
              </a:buClr>
              <a:buSzPct val="100000"/>
              <a:defRPr sz="1800">
                <a:solidFill>
                  <a:schemeClr val="dk1"/>
                </a:solidFill>
              </a:defRPr>
            </a:lvl4pPr>
            <a:lvl5pPr marL="2057400" indent="-114300">
              <a:spcBef>
                <a:spcPts val="360"/>
              </a:spcBef>
              <a:buClr>
                <a:schemeClr val="dk1"/>
              </a:buClr>
              <a:buSzPct val="100000"/>
              <a:defRPr sz="1800">
                <a:solidFill>
                  <a:schemeClr val="dk1"/>
                </a:solidFill>
              </a:defRPr>
            </a:lvl5pPr>
            <a:lvl6pPr marL="2514600" indent="-114300">
              <a:spcBef>
                <a:spcPts val="360"/>
              </a:spcBef>
              <a:buClr>
                <a:schemeClr val="dk1"/>
              </a:buClr>
              <a:buSzPct val="100000"/>
              <a:defRPr sz="1800">
                <a:solidFill>
                  <a:schemeClr val="dk1"/>
                </a:solidFill>
              </a:defRPr>
            </a:lvl6pPr>
            <a:lvl7pPr marL="2971800" indent="-114300">
              <a:spcBef>
                <a:spcPts val="360"/>
              </a:spcBef>
              <a:buClr>
                <a:schemeClr val="dk1"/>
              </a:buClr>
              <a:buSzPct val="100000"/>
              <a:defRPr sz="1800">
                <a:solidFill>
                  <a:schemeClr val="dk1"/>
                </a:solidFill>
              </a:defRPr>
            </a:lvl7pPr>
            <a:lvl8pPr marL="3429000" indent="-114300">
              <a:spcBef>
                <a:spcPts val="360"/>
              </a:spcBef>
              <a:buClr>
                <a:schemeClr val="dk1"/>
              </a:buClr>
              <a:buSzPct val="100000"/>
              <a:defRPr sz="1800">
                <a:solidFill>
                  <a:schemeClr val="dk1"/>
                </a:solidFill>
              </a:defRPr>
            </a:lvl8pPr>
            <a:lvl9pPr marL="3886200" indent="-114300">
              <a:spcBef>
                <a:spcPts val="360"/>
              </a:spcBef>
              <a:buClr>
                <a:schemeClr val="dk1"/>
              </a:buClr>
              <a:buSzPct val="100000"/>
              <a:defRPr sz="1800">
                <a:solidFill>
                  <a:schemeClr val="dk1"/>
                </a:solidFill>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22"/>
        <p:cNvGrpSpPr/>
        <p:nvPr/>
      </p:nvGrpSpPr>
      <p:grpSpPr>
        <a:xfrm>
          <a:off x="0" y="0"/>
          <a:ext cx="0" cy="0"/>
          <a:chOff x="0" y="0"/>
          <a:chExt cx="0" cy="0"/>
        </a:xfrm>
      </p:grpSpPr>
      <p:sp>
        <p:nvSpPr>
          <p:cNvPr id="23" name="Shape 23"/>
          <p:cNvSpPr txBox="1">
            <a:spLocks noGrp="1"/>
          </p:cNvSpPr>
          <p:nvPr>
            <p:ph type="ctrTitle"/>
          </p:nvPr>
        </p:nvSpPr>
        <p:spPr>
          <a:xfrm>
            <a:off x="685800" y="1583342"/>
            <a:ext cx="7772400" cy="1159856"/>
          </a:xfrm>
          <a:prstGeom prst="rect">
            <a:avLst/>
          </a:prstGeom>
        </p:spPr>
        <p:txBody>
          <a:bodyPr lIns="91425" tIns="91425" rIns="91425" bIns="91425" anchor="b" anchorCtr="0">
            <a:noAutofit/>
          </a:bodyPr>
          <a:lstStyle/>
          <a:p>
            <a:pPr>
              <a:buNone/>
            </a:pPr>
            <a:r>
              <a:rPr lang="en-GB"/>
              <a:t>Weather &amp; Climate</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27"/>
        <p:cNvGrpSpPr/>
        <p:nvPr/>
      </p:nvGrpSpPr>
      <p:grpSpPr>
        <a:xfrm>
          <a:off x="0" y="0"/>
          <a:ext cx="0" cy="0"/>
          <a:chOff x="0" y="0"/>
          <a:chExt cx="0" cy="0"/>
        </a:xfrm>
      </p:grpSpPr>
      <p:sp>
        <p:nvSpPr>
          <p:cNvPr id="28" name="Shape 28"/>
          <p:cNvSpPr txBox="1">
            <a:spLocks noGrp="1"/>
          </p:cNvSpPr>
          <p:nvPr>
            <p:ph type="title"/>
          </p:nvPr>
        </p:nvSpPr>
        <p:spPr>
          <a:xfrm>
            <a:off x="457200" y="205978"/>
            <a:ext cx="8229600" cy="857400"/>
          </a:xfrm>
          <a:prstGeom prst="rect">
            <a:avLst/>
          </a:prstGeom>
          <a:solidFill>
            <a:srgbClr val="FF0000"/>
          </a:solidFill>
        </p:spPr>
        <p:txBody>
          <a:bodyPr lIns="91425" tIns="91425" rIns="91425" bIns="91425" anchor="b" anchorCtr="0">
            <a:noAutofit/>
          </a:bodyPr>
          <a:lstStyle/>
          <a:p>
            <a:pPr>
              <a:buNone/>
            </a:pPr>
            <a:r>
              <a:rPr lang="en-GB" sz="2400" b="0">
                <a:latin typeface="Calibri"/>
                <a:ea typeface="Calibri"/>
                <a:cs typeface="Calibri"/>
                <a:sym typeface="Calibri"/>
              </a:rPr>
              <a:t>How do the physical features of Atlantic Canada, specifically elevation, affect the precipitation/condensation?</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457200" y="205978"/>
            <a:ext cx="8229600" cy="857400"/>
          </a:xfrm>
          <a:prstGeom prst="rect">
            <a:avLst/>
          </a:prstGeom>
          <a:solidFill>
            <a:srgbClr val="FF0000"/>
          </a:solidFill>
        </p:spPr>
        <p:txBody>
          <a:bodyPr lIns="91425" tIns="91425" rIns="91425" bIns="91425" anchor="b" anchorCtr="0">
            <a:noAutofit/>
          </a:bodyPr>
          <a:lstStyle/>
          <a:p>
            <a:pPr lvl="0" rtl="0">
              <a:buNone/>
            </a:pPr>
            <a:r>
              <a:rPr lang="en-GB" sz="2400" b="0">
                <a:latin typeface="Calibri"/>
                <a:ea typeface="Calibri"/>
                <a:cs typeface="Calibri"/>
                <a:sym typeface="Calibri"/>
              </a:rPr>
              <a:t>How do the physical features of Atlantic Canada, specifically elevation, affect the precipitation/condensation?</a:t>
            </a:r>
          </a:p>
        </p:txBody>
      </p:sp>
      <p:sp>
        <p:nvSpPr>
          <p:cNvPr id="34" name="Shape 34"/>
          <p:cNvSpPr txBox="1"/>
          <p:nvPr/>
        </p:nvSpPr>
        <p:spPr>
          <a:xfrm>
            <a:off x="572725" y="1134425"/>
            <a:ext cx="7886100" cy="3888000"/>
          </a:xfrm>
          <a:prstGeom prst="rect">
            <a:avLst/>
          </a:prstGeom>
          <a:ln w="9525" cap="flat">
            <a:solidFill>
              <a:srgbClr val="000000"/>
            </a:solidFill>
            <a:prstDash val="solid"/>
            <a:round/>
            <a:headEnd type="none" w="med" len="med"/>
            <a:tailEnd type="none" w="med" len="med"/>
          </a:ln>
        </p:spPr>
        <p:txBody>
          <a:bodyPr lIns="91425" tIns="91425" rIns="91425" bIns="91425" anchor="t" anchorCtr="0">
            <a:noAutofit/>
          </a:bodyPr>
          <a:lstStyle/>
          <a:p>
            <a:pPr lvl="0" rtl="0">
              <a:lnSpc>
                <a:spcPct val="115000"/>
              </a:lnSpc>
              <a:buClr>
                <a:schemeClr val="dk1"/>
              </a:buClr>
              <a:buSzPct val="45833"/>
              <a:buFont typeface="Arial"/>
              <a:buNone/>
            </a:pPr>
            <a:r>
              <a:rPr lang="en-GB" sz="2400">
                <a:solidFill>
                  <a:schemeClr val="dk1"/>
                </a:solidFill>
                <a:latin typeface="Calibri"/>
                <a:ea typeface="Calibri"/>
                <a:cs typeface="Calibri"/>
                <a:sym typeface="Calibri"/>
              </a:rPr>
              <a:t>Physical features, latitude, and elevation can affect the amount and types of precipitation Atlantic Canada experiences. Physical features such as ponds, lakes, and ocean provide a source of moisture for cloud development. Mountains, hills, and valleys vary in elevation. Increasing elevation causes air to rise, cool, and condense into clouds. Clouds are the source of precipitation such as rain and snow. Precipitation falling at high elevation cools quickly and forms snow. </a:t>
            </a:r>
          </a:p>
          <a:p>
            <a:endParaRPr lang="en-GB" sz="2400">
              <a:solidFill>
                <a:schemeClr val="dk1"/>
              </a:solidFill>
              <a:latin typeface="Calibri"/>
              <a:ea typeface="Calibri"/>
              <a:cs typeface="Calibri"/>
              <a:sym typeface="Calibri"/>
            </a:endParaRPr>
          </a:p>
          <a:p>
            <a:endParaRPr lang="en-GB" sz="2400">
              <a:solidFill>
                <a:schemeClr val="dk1"/>
              </a:solidFill>
              <a:latin typeface="Calibri"/>
              <a:ea typeface="Calibri"/>
              <a:cs typeface="Calibri"/>
              <a:sym typeface="Calibri"/>
            </a:endParaRP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38"/>
        <p:cNvGrpSpPr/>
        <p:nvPr/>
      </p:nvGrpSpPr>
      <p:grpSpPr>
        <a:xfrm>
          <a:off x="0" y="0"/>
          <a:ext cx="0" cy="0"/>
          <a:chOff x="0" y="0"/>
          <a:chExt cx="0" cy="0"/>
        </a:xfrm>
      </p:grpSpPr>
      <p:sp>
        <p:nvSpPr>
          <p:cNvPr id="39" name="Shape 39"/>
          <p:cNvSpPr txBox="1">
            <a:spLocks noGrp="1"/>
          </p:cNvSpPr>
          <p:nvPr>
            <p:ph type="title"/>
          </p:nvPr>
        </p:nvSpPr>
        <p:spPr>
          <a:xfrm>
            <a:off x="457200" y="205978"/>
            <a:ext cx="8229600" cy="857400"/>
          </a:xfrm>
          <a:prstGeom prst="rect">
            <a:avLst/>
          </a:prstGeom>
          <a:solidFill>
            <a:srgbClr val="FF0000"/>
          </a:solidFill>
        </p:spPr>
        <p:txBody>
          <a:bodyPr lIns="91425" tIns="91425" rIns="91425" bIns="91425" anchor="b" anchorCtr="0">
            <a:noAutofit/>
          </a:bodyPr>
          <a:lstStyle/>
          <a:p>
            <a:pPr lvl="0">
              <a:lnSpc>
                <a:spcPct val="115000"/>
              </a:lnSpc>
              <a:buNone/>
            </a:pPr>
            <a:r>
              <a:rPr lang="en-GB" sz="2400" b="0">
                <a:latin typeface="Calibri"/>
                <a:ea typeface="Calibri"/>
                <a:cs typeface="Calibri"/>
                <a:sym typeface="Calibri"/>
              </a:rPr>
              <a:t>How does the location of Atlantic Canada affect the winds experienced here?</a:t>
            </a:r>
          </a:p>
        </p:txBody>
      </p:sp>
      <p:sp>
        <p:nvSpPr>
          <p:cNvPr id="40" name="Shape 40"/>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endParaRP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457200" y="205978"/>
            <a:ext cx="8229600" cy="857400"/>
          </a:xfrm>
          <a:prstGeom prst="rect">
            <a:avLst/>
          </a:prstGeom>
          <a:solidFill>
            <a:srgbClr val="FF0000"/>
          </a:solidFill>
        </p:spPr>
        <p:txBody>
          <a:bodyPr lIns="91425" tIns="91425" rIns="91425" bIns="91425" anchor="b" anchorCtr="0">
            <a:noAutofit/>
          </a:bodyPr>
          <a:lstStyle/>
          <a:p>
            <a:pPr lvl="0" rtl="0">
              <a:lnSpc>
                <a:spcPct val="115000"/>
              </a:lnSpc>
              <a:buNone/>
            </a:pPr>
            <a:r>
              <a:rPr lang="en-GB" sz="2400" b="0">
                <a:latin typeface="Calibri"/>
                <a:ea typeface="Calibri"/>
                <a:cs typeface="Calibri"/>
                <a:sym typeface="Calibri"/>
              </a:rPr>
              <a:t>How does the location of Atlantic Canada affect the winds experienced here?</a:t>
            </a:r>
          </a:p>
        </p:txBody>
      </p:sp>
      <p:sp>
        <p:nvSpPr>
          <p:cNvPr id="46" name="Shape 46"/>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lvl="0" rtl="0">
              <a:lnSpc>
                <a:spcPct val="115000"/>
              </a:lnSpc>
              <a:spcBef>
                <a:spcPts val="0"/>
              </a:spcBef>
              <a:buClr>
                <a:schemeClr val="dk1"/>
              </a:buClr>
              <a:buSzPct val="36666"/>
              <a:buFont typeface="Arial"/>
              <a:buNone/>
            </a:pPr>
            <a:r>
              <a:rPr lang="en-GB">
                <a:latin typeface="Calibri"/>
                <a:ea typeface="Calibri"/>
                <a:cs typeface="Calibri"/>
                <a:sym typeface="Calibri"/>
              </a:rPr>
              <a:t>Wind influences when and where precipitation will occur. Winds in the northern hemisphere blow counterclockwise into a low pressure area. They blow clockwise out of a high pressure area. When extreme high pressure air and extreme low pressure air collide, strong winds can be created.</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50"/>
        <p:cNvGrpSpPr/>
        <p:nvPr/>
      </p:nvGrpSpPr>
      <p:grpSpPr>
        <a:xfrm>
          <a:off x="0" y="0"/>
          <a:ext cx="0" cy="0"/>
          <a:chOff x="0" y="0"/>
          <a:chExt cx="0" cy="0"/>
        </a:xfrm>
      </p:grpSpPr>
      <p:sp>
        <p:nvSpPr>
          <p:cNvPr id="51" name="Shape 51"/>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endParaRPr/>
          </a:p>
        </p:txBody>
      </p:sp>
      <p:sp>
        <p:nvSpPr>
          <p:cNvPr id="52" name="Shape 52"/>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endParaRPr/>
          </a:p>
        </p:txBody>
      </p:sp>
    </p:spTree>
  </p:cSld>
  <p:clrMapOvr>
    <a:masterClrMapping/>
  </p:clrMapOvr>
  <p:transition spd="slow">
    <p:cut/>
  </p:transition>
</p:sld>
</file>

<file path=ppt/theme/theme1.xml><?xml version="1.0" encoding="utf-8"?>
<a:theme xmlns:a="http://schemas.openxmlformats.org/drawingml/2006/main" name="simple-light">
  <a:themeElements>
    <a:clrScheme name="Custom 347">
      <a:dk1>
        <a:srgbClr val="000000"/>
      </a:dk1>
      <a:lt1>
        <a:srgbClr val="FFFFFF"/>
      </a:lt1>
      <a:dk2>
        <a:srgbClr val="666666"/>
      </a:dk2>
      <a:lt2>
        <a:srgbClr val="CCCCCC"/>
      </a:lt2>
      <a:accent1>
        <a:srgbClr val="3A81BA"/>
      </a:accent1>
      <a:accent2>
        <a:srgbClr val="D89F39"/>
      </a:accent2>
      <a:accent3>
        <a:srgbClr val="8BAB42"/>
      </a:accent3>
      <a:accent4>
        <a:srgbClr val="57A7B5"/>
      </a:accent4>
      <a:accent5>
        <a:srgbClr val="8B81D2"/>
      </a:accent5>
      <a:accent6>
        <a:srgbClr val="963334"/>
      </a:accent6>
      <a:hlink>
        <a:srgbClr val="1155CC"/>
      </a:hlink>
      <a:folHlink>
        <a:srgbClr val="6611C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196</Words>
  <Application>Microsoft Office PowerPoint</Application>
  <PresentationFormat>On-screen Show (16:9)</PresentationFormat>
  <Paragraphs>7</Paragraphs>
  <Slides>6</Slides>
  <Notes>6</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simple-light</vt:lpstr>
      <vt:lpstr>Weather &amp; Climate</vt:lpstr>
      <vt:lpstr>How do the physical features of Atlantic Canada, specifically elevation, affect the precipitation/condensation?</vt:lpstr>
      <vt:lpstr>How do the physical features of Atlantic Canada, specifically elevation, affect the precipitation/condensation?</vt:lpstr>
      <vt:lpstr>How does the location of Atlantic Canada affect the winds experienced here?</vt:lpstr>
      <vt:lpstr>How does the location of Atlantic Canada affect the winds experienced here?</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Weather &amp; Climate</dc:title>
  <dc:creator>Terry, Sean J. (ASD-E)</dc:creator>
  <cp:lastModifiedBy>ladmin</cp:lastModifiedBy>
  <cp:revision>1</cp:revision>
  <dcterms:modified xsi:type="dcterms:W3CDTF">2014-02-23T21:24:20Z</dcterms:modified>
</cp:coreProperties>
</file>